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11CB2-2ACC-42E8-BCB1-442377CAD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54BBF0-7F86-4A70-A7E4-EBD456D74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39B73-086D-4F51-BF07-829FE3FD4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480A-AD2F-4DC5-B470-566C458752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15686-CF46-4D0C-AF54-5891A7339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CB9A1-6E33-4119-B8A0-74F57123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7956-A29E-44BE-94B6-FE5A0690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2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78ABA-4178-4DD2-93C2-53454FA2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9C47D-AC75-4763-BA62-64A769334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3E55F-2BC0-42A9-AA6F-808D5663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480A-AD2F-4DC5-B470-566C458752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6F1AF-C581-4744-BDEE-A2619113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72746-6678-47CB-91D5-2B5C16BCA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7956-A29E-44BE-94B6-FE5A0690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EFC00E-F761-4759-8EC7-C1B232796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D15E6-1BFF-4BC7-821B-6409BBEA2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19574-1DF9-41D9-A75C-E19850F4B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480A-AD2F-4DC5-B470-566C458752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FC31A-4D67-40A5-BD68-7C0276F29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231AC-91C1-468C-BBD6-E9E19B5B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7956-A29E-44BE-94B6-FE5A0690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0A8E8-8C23-47C7-9EBF-921478C5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E81E2-FC55-4FCE-B918-BB540087E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27622-0196-4FD7-B5AB-4C8AF2C0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480A-AD2F-4DC5-B470-566C458752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CB7C3-1679-488A-B707-36D19EACB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087BA-3049-465C-9E1B-5BE0C0A3D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7956-A29E-44BE-94B6-FE5A0690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1058C-D90F-4165-93AF-92DD12A9F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0CBC4-37B9-476A-AD46-7C7C8F698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2F466-F0E2-42DB-9C20-06FC09211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480A-AD2F-4DC5-B470-566C458752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D690E-42A4-4EFE-9E4A-BD2BED80E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D9344-8E48-48E1-B1C6-25E80E04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7956-A29E-44BE-94B6-FE5A0690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8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93CDD-F502-42ED-934C-1C28941EB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68C83-5F29-4452-B2B0-EC387F13C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12F1C-762C-4AE7-8D53-E6D8A8AEF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6A57B-FA84-43A2-9F07-48C53AE6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480A-AD2F-4DC5-B470-566C458752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41EB7-21AC-4308-B01A-8E03E45EC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C069F-18FC-4AA2-A181-7003C196D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7956-A29E-44BE-94B6-FE5A0690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8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C1011-A124-40A3-A7FF-437ECBC5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AFFD9-AD9B-4F00-AE5C-5C9C89529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20C99-32F8-433A-9198-2FD976D69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DBC6B0-B7BC-403D-81E8-E2E058ABB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AE5E09-94E5-49CB-A69D-AE68F518C7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AC560B-7779-417E-9496-EDC388C71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480A-AD2F-4DC5-B470-566C458752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E035C6-454D-4E9F-9650-DB064879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7D3466-BC33-4148-8389-996C8538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7956-A29E-44BE-94B6-FE5A0690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1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01A61-9430-49E2-9873-ED4164D8C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A78FA1-A789-4C62-AEE8-83FA99313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480A-AD2F-4DC5-B470-566C458752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1B76C-C248-4A1F-8F60-0BA47620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663599-C62D-421C-9E09-8D5383CE6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7956-A29E-44BE-94B6-FE5A0690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EF9788-1FB0-49B8-8FBD-E3FE3A1C5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480A-AD2F-4DC5-B470-566C458752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3C1AF9-1737-4CFB-BB7E-C0BAE813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BADAE-C488-4903-8905-B54CEB5E2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7956-A29E-44BE-94B6-FE5A0690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3A18-4B7A-43BE-A6CF-BCF7979A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2104A-B68B-483C-B4EE-9358487E8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207A6-8B35-44E0-B221-F5D2C03ED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81797-B963-4704-943D-D17EF6C53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480A-AD2F-4DC5-B470-566C458752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EDDC3-C68C-48D0-9AA4-0B26D7FE4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932A4-EE1B-411D-95ED-37CE6BE9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7956-A29E-44BE-94B6-FE5A0690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0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71DAC-2E12-4B16-B66B-4D79752CD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9A230-C732-4C52-9884-DCD6BDD8B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165BB-B3B3-4926-9A6D-8D144713F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17860B-12BA-4406-A09F-CB575F13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480A-AD2F-4DC5-B470-566C458752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27B4C-858E-447E-A918-2BA61F35D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4A7C5-F58A-43AD-AD07-96F00518F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7956-A29E-44BE-94B6-FE5A0690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0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9A2FC-BB15-42EA-95A9-4BC52958B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2EB30-3F6B-4101-AAA4-216FDDF59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42DCB-6E5D-4962-BC8D-34A432B3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B480A-AD2F-4DC5-B470-566C458752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41BFA-AFA9-488D-B101-88349E168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9B524-5F5C-48D6-8C78-ED24D8951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47956-A29E-44BE-94B6-FE5A0690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0EAAAD-82F9-42BE-ABA7-62FD71A4A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487" y="34162"/>
            <a:ext cx="8716297" cy="66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EC21D8-50AE-46A6-B57B-C6CB50ED1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57" y="0"/>
            <a:ext cx="62284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30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D57E29-5EB8-4EDF-8D49-7E60F6E1B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63" y="0"/>
            <a:ext cx="99612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9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5C368D-1167-4282-BD26-19AF3E47D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7339"/>
            <a:ext cx="11781078" cy="180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0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Devender</dc:creator>
  <cp:lastModifiedBy>Devender</cp:lastModifiedBy>
  <cp:revision>1</cp:revision>
  <dcterms:created xsi:type="dcterms:W3CDTF">2022-01-07T12:33:21Z</dcterms:created>
  <dcterms:modified xsi:type="dcterms:W3CDTF">2022-01-07T12:36:40Z</dcterms:modified>
</cp:coreProperties>
</file>